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153a8820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153a8820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0b8e367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0b8e367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153a882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153a8820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153a8820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153a8820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eba5404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eba5404d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153a8820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153a8820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cbf53e142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cbf53e142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9153a8820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9153a8820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0fd0961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0fd0961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0fd0961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0fd0961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43414e3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43414e3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0fd0961b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0fd0961b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0fd0961b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0fd0961b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0b8e367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0b8e367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eba5404d4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eba5404d4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153a8820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153a8820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Conference Slideshow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Disability</a:t>
            </a:r>
            <a:endParaRPr b="1" dirty="0"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457200" y="1211525"/>
            <a:ext cx="8229600" cy="3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reason I have an IEP is because I have ______. This means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ACCOMMODATIONS	</a:t>
            </a:r>
            <a:endParaRPr b="1" dirty="0"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 have the following accommodations: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Transition</a:t>
            </a:r>
            <a:endParaRPr b="1" dirty="0"/>
          </a:p>
        </p:txBody>
      </p:sp>
      <p:sp>
        <p:nvSpPr>
          <p:cNvPr id="120" name="Google Shape;120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Employment:</a:t>
            </a:r>
            <a:r>
              <a:rPr lang="en"/>
              <a:t> I am interested in _____________ I prefer to_______________.  To accomplish this I will need to work ____________..  I need support ____________________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Living</a:t>
            </a:r>
            <a:r>
              <a:rPr lang="en"/>
              <a:t>: I am interested in ___________.  I prefer to______.  To accomplish this I will need ____________.  I need support _____________.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Education and training</a:t>
            </a:r>
            <a:r>
              <a:rPr lang="en"/>
              <a:t>: I am interested in ___________.  I prefer to______.  To accomplish this I will need ____________.  I need support _____________.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Post-secondary goals</a:t>
            </a:r>
            <a:endParaRPr b="1" dirty="0"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Employment: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Living: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Education: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Transition Services</a:t>
            </a:r>
            <a:endParaRPr b="1" dirty="0"/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Service areas</a:t>
            </a:r>
            <a:endParaRPr b="1" dirty="0"/>
          </a:p>
        </p:txBody>
      </p:sp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365150" y="1063375"/>
            <a:ext cx="8229600" cy="3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 receive special education support in the following classes: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School-to-Work Resource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I am happy I receive the support, because I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I think I need support in _________ class that I’m not receiving support in.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I am receiving support in _________, and I don’t think I need it, because I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Concerns of student</a:t>
            </a:r>
            <a:endParaRPr b="1" dirty="0"/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 have no concerns at this time.  Then list two things you like about your school.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Any comments? Thank you for coming.</a:t>
            </a:r>
            <a:endParaRPr b="1" dirty="0"/>
          </a:p>
        </p:txBody>
      </p:sp>
      <p:sp>
        <p:nvSpPr>
          <p:cNvPr id="150" name="Google Shape;150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Does anyone have any additional comments?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Thank you all for coming!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493375" y="342753"/>
            <a:ext cx="68796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the meeting by stating a purpose.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The purpose of this meeting today is to show that I know my IEP and to advocate for myself. 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3C78D8"/>
                </a:solidFill>
              </a:rPr>
              <a:t> </a:t>
            </a:r>
            <a:endParaRPr sz="3600">
              <a:solidFill>
                <a:srgbClr val="3C78D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everyone</a:t>
            </a: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My name is ____________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dirty="0"/>
              <a:t>This is </a:t>
            </a:r>
            <a:r>
              <a:rPr lang="en-US" sz="2400" dirty="0" smtClean="0"/>
              <a:t>_______.  She is my _______.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I have ___________ credits.  I plan to graduate with a ________ diploma in _____.  This means I can go to a ______ college if I wanted to.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dk2"/>
                </a:solidFill>
              </a:rPr>
              <a:t>Strengths of student</a:t>
            </a:r>
            <a:endParaRPr b="1" dirty="0"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/>
              <a:t>My strengths are….</a:t>
            </a:r>
            <a:endParaRPr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Present levels </a:t>
            </a:r>
            <a:endParaRPr b="1" dirty="0"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Class: </a:t>
            </a:r>
            <a:r>
              <a:rPr lang="en" dirty="0"/>
              <a:t>Grade-A Missing </a:t>
            </a:r>
            <a:r>
              <a:rPr lang="en" dirty="0" smtClean="0"/>
              <a:t>assignments-None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Comment: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Present levels continued</a:t>
            </a:r>
            <a:endParaRPr b="1" dirty="0"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Supportive information: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Hearing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Vision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Medicine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Health problems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My Record</a:t>
            </a:r>
            <a:endParaRPr b="1" dirty="0"/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705429"/>
            <a:ext cx="8520600" cy="28634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Referrals: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Tardies: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Absences: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Goal statements</a:t>
            </a:r>
            <a:endParaRPr b="1" dirty="0"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525450" y="1200150"/>
            <a:ext cx="8229600" cy="3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My goal for __________ is I will...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319</Words>
  <Application>Microsoft Office PowerPoint</Application>
  <PresentationFormat>On-screen Show (16:9)</PresentationFormat>
  <Paragraphs>58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Simple Light</vt:lpstr>
      <vt:lpstr>Case Conference Slideshow</vt:lpstr>
      <vt:lpstr>Begin the meeting by stating a purpose.</vt:lpstr>
      <vt:lpstr>Introduce everyone</vt:lpstr>
      <vt:lpstr>Credits</vt:lpstr>
      <vt:lpstr>Strengths of student</vt:lpstr>
      <vt:lpstr>Present levels </vt:lpstr>
      <vt:lpstr>Present levels continued</vt:lpstr>
      <vt:lpstr>My Record</vt:lpstr>
      <vt:lpstr>Goal statements</vt:lpstr>
      <vt:lpstr>Disability</vt:lpstr>
      <vt:lpstr>ACCOMMODATIONS </vt:lpstr>
      <vt:lpstr>Transition</vt:lpstr>
      <vt:lpstr>Post-secondary goals</vt:lpstr>
      <vt:lpstr>Transition Services</vt:lpstr>
      <vt:lpstr>Service areas</vt:lpstr>
      <vt:lpstr>Concerns of student</vt:lpstr>
      <vt:lpstr>Any comments? Thank you for coming.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Conference Slideshow</dc:title>
  <dc:creator>Beck, Ashley</dc:creator>
  <cp:lastModifiedBy>Higley, Anne Frances</cp:lastModifiedBy>
  <cp:revision>3</cp:revision>
  <dcterms:modified xsi:type="dcterms:W3CDTF">2019-04-18T16:24:20Z</dcterms:modified>
</cp:coreProperties>
</file>